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ink/ink5.xml" ContentType="application/inkml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16" r:id="rId1"/>
  </p:sldMasterIdLst>
  <p:notesMasterIdLst>
    <p:notesMasterId r:id="rId31"/>
  </p:notesMasterIdLst>
  <p:sldIdLst>
    <p:sldId id="256" r:id="rId2"/>
    <p:sldId id="269" r:id="rId3"/>
    <p:sldId id="258" r:id="rId4"/>
    <p:sldId id="261" r:id="rId5"/>
    <p:sldId id="262" r:id="rId6"/>
    <p:sldId id="270" r:id="rId7"/>
    <p:sldId id="281" r:id="rId8"/>
    <p:sldId id="271" r:id="rId9"/>
    <p:sldId id="266" r:id="rId10"/>
    <p:sldId id="265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64" r:id="rId19"/>
    <p:sldId id="283" r:id="rId20"/>
    <p:sldId id="286" r:id="rId21"/>
    <p:sldId id="284" r:id="rId22"/>
    <p:sldId id="287" r:id="rId23"/>
    <p:sldId id="288" r:id="rId24"/>
    <p:sldId id="289" r:id="rId25"/>
    <p:sldId id="290" r:id="rId26"/>
    <p:sldId id="291" r:id="rId27"/>
    <p:sldId id="285" r:id="rId28"/>
    <p:sldId id="268" r:id="rId29"/>
    <p:sldId id="260" r:id="rId30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7" autoAdjust="0"/>
    <p:restoredTop sz="94289" autoAdjust="0"/>
  </p:normalViewPr>
  <p:slideViewPr>
    <p:cSldViewPr>
      <p:cViewPr varScale="1">
        <p:scale>
          <a:sx n="129" d="100"/>
          <a:sy n="129" d="100"/>
        </p:scale>
        <p:origin x="1888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6:44.950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61 527 9819,'60'-16'0,"23"-5"0,8-2 491,-27 7 1,1 0-165,1-1 1,5-1 0,-9 3 655,22-4 0,-5-1 0,-24 5 0,6-2 0,-17 1 0,-7 2 0,-6 0 0,-4 4 0,-6-1 0,-12 7 0,-64-4 0,-20 4-492,7 1 1,-5 0-487,0-1 1,1 1-6,-2-1 0,1 1 0,1 0 0,1-1 0,-3-2 0,3-1 0,-27-3 0,20-4 0,49 7 0,19 2 0,6 0 0,49-8 0,34 3 0,-12 2 0,6 2 0,2 2 0,1 2 0,-2 1 0,-3 1 0,-12 1 0,-4 2 0,25 4 0,-33 2 0,-24-3 0,-12-2 0,-6-2 0,-46-1 0,-25-2 0,15-2 0,-3-1 0,-35 4 0,-3-1 0,16-5 0,8 0 0,-10 5 0,5-6 0,47 3 0,-2-3 0,12-1 0,7 0 0,6-4 0,15-2 0,37-5 0,-2 9 0,6 2 0,17 1 0,5 1 0,10 2 0,0 1 0,-4 2 0,-4 1 0,-14 0 0,-5 0 0,22 0 0,-38 0 0,-23 0 0,-17 2 0,-44-1 0,-21 11 0,-24-3 0,23 4 0,16-5 0,29-3 0,6-1 0,107 1 0,-29-2 0,7 1 0,2-1 0,7 2 0,0 0-136,-5 2 1,0 1 0,-1 0 135,-6 0 0,-1 0 0,-3 0 0,15 4 0,-5 0 0,-15-2 0,-5-1 0,23 2 0,-28-3 0,-16-3 0,-11-3 406,-12 4-406,-5-3 0,-29 13 0,-36 4 0,-4 2 0,6-4 0,-3 1 0,11-3 0,0 0 0,-11 2 0,0 0 0,4-3 0,3-2 0,-32 6 0,25-10 0,24-4 0,22-4 0,88-11 0,-25 5 0,4 1 0,33-2 0,6 0 0,-4 2 0,-2 1 0,-6 3 0,-4-1 0,-13 1 0,-5-1 0,31-2 0,-48 1 0,-18-2 0,-26 1 0,-54-12 0,11 3 0,-10 0 0,-4-1 0,-26-8 0,34 8 0,-1 0 0,2 0 0,0 0 0,-45-9 0,10 4 0,20 5 0,21 4 0,26 3 0,9-1 0,42-4 0,41-4 0,-16 5 0,6 2 0,9-1 0,0 1 0,-8 1 0,-3 1 0,35-3 0,-50 4 0,-24 2 0,-91 3 0,5 0 0,10 0 0,1-1 0,-13-2 0,30 1 0,18 0 0,11 2 0,40-13 0,31 9 0,-10-3 0,7 1 0,12 5 0,0 1 0,-13 1 0,-2 0 0,9 1 0,-5 1 0,5 9 0,-13-2 0,-31 2 0,-61 6 0,-18-3 0,9 0 0,-3 2 0,-32 5 0,25-1 0,23-8 0,25-5 0,8 0 0,27 2 0,25 4 0,18 2 0,0-1 0,-20-4 0,-18-6 0,-11-2 0,-14-2 0,-61-1 0,27 0 0,-30 0 0,-1 0 0,31 0 0,-40 3 0,60-1 0,-4 4 0,38 1 0,5 0 0,20 1 0,-9-4 0,-11-2 0,-17-1 0,-5 0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6:58.030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2334 142 24575,'-61'-2'0,"1"-1"0,2-3 0,0 0 0,-2 0 0,1-1 0,-31-4 0,27 6 0,33 5 0,17-2 0,15 0 0,16 1 0,31-1 0,23 4 0,11 1 0,-11 0 0,-24 0 0,-18-3 0,-36 0 0,-23-9 0,-35 2 0,13-4 0,-38 2 0,57 8 0,-27-4 0,45 5 0,6-2 0,55-3 0,-16 3 0,35-3 0,-36 5 0,-9 0 0,-24 0 0,-33 0 0,-45 0 0,10 0 0,-3 0 0,21 2 0,0 1 0,-31 4 0,6 2 0,20 4 0,-17 6 0,61-13 0,26-1 0,27 0 0,20 1 0,11 1 0,-2-3 0,-10-1 0,-14-2 0,-12-1 0,-13 0 0,-17 0 0,-27 0 0,-33 0 0,-26 0 0,-14 3 0,25-2 0,25 5 0,33-3 0,18 4 0,36 7 0,0-7 0,54 2 0,-15-9 0,5 0 0,-26 0 0,-21 0 0,-18 0 0,-13 0 0,-74 0 0,-14 3 0,13-2 0,-3 1 0,14-1 0,3 1 0,-32 1 0,33-3 0,28 0 0,17 0 0,61 0 0,-29 0 0,46 0 0,-45 0 0,-8 0 0,-54 0 0,-31 0 0,12 0 0,-3 0 0,5 0 0,2 0 0,-35 0 0,32 0 0,27 0 0,17-1 0,12-1 0,42 0 0,4-4 0,36 4 0,-31-2 0,-5 4 0,-30 0 0,-8-2 0,-35-3 0,-29 0 0,-28 0 0,-10 3 0,17 2 0,24 0 0,24 0 0,20 0 0,49 0 0,-19 0 0,28 0 0,-40 0 0,-70 0 0,6 0 0,-39 0 0,41 0 0,29 0 0,15 0 0,43 0 0,-15 0 0,16 0 0,-70 4 0,-11 3 0,-28 4 0,25 0 0,21-4 0,27-3 0,26-2 0,4-2 0,24 0 0,-30-2 0,7 0 0,-28-1 0,-48-2 0,-11 0 0,-39-1 0,18 1 0,17-1 0,22 2 0,15 0 0,14 0 0,4 2 0,3-9 0,2-1 0,2-2 0,9-1 0,-4 11 0,10-5 0,2 2 0,12-3 0,9-2 0,6-2 0,-4 0 0,-8 2 0,-7 2 0,-12 6 0,-2-1 0,-40 4 0,12-2 0,-17 3 0,14 3 0,15-3 0,-7 5 0,2-2 0,-8 0 0,-7 4 0,-6 0 0,-1 1 0,2 0 0,6-3 0,6-2 0,9-1 0,3-2 0,-3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7:02.773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0 275 24575,'58'-9'0,"8"1"0,-1-2 0,1 2 0,4 0 0,-6 3 0,8 3 0,10 2 0,7 0 0,-3 0 0,-31 0 0,0 0 0,31 0 0,8 0 0,-35 2 0,17 1 0,-31 2 0,48 0 0,-26-2 0,22 1 0,-2-1 0,-6 0 0,-3 1 0,-14-2 0,-9 1 0,-13-1 0,-9-2 0,-3 0 0,-3 0 0,-2 0 0,-1 0 0,-4 0 0,1 0 0,-8 0 0,0 0 0,-9-10 0,-9-1 0,-6-11 0,-14 0 0,7 7 0,-4-1 0,10 4 0,-5-3 0,-1-6 0,-10-5 0,5 0 0,-1 6 0,13 6 0,1 8 0,-2 2 0,-10-2 0,-8 1 0,-9 0 0,0 1 0,-6 2 0,-9 1 0,-17 1 0,-21 0 0,39-1 0,-1 2 0,-2 0 0,1 2 0,2 0 0,2 2 0,-37 5 0,17 2 0,11-4 0,9-1 0,2-3 0,-3-1 0,18 2 0,-4-5 0,22 4 0,0-4 0,-1 0 0,7 0 0,-10 0 0,0 0 0,-9 0 0,-8 2 0,-4 0 0,1 1 0,6-1 0,8-2 0,13 0 0,2 0 0,1 3 0,4-2 0,-22 6 0,14-6 0,-10 2 0,10-3 0,7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7:08.416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0 45 24575,'73'0'0,"7"0"0,-6 0 0,-1-2 0,-2 0 0,-13-3 0,-3 0 0,-2 0 0,6 1 0,-10 1 0,2 1 0,-7-1 0,-4 2 0,5-3 0,-11 2 0,5 0 0,-11-1 0,8 1 0,2 2 0,-1 0 0,1 0 0,-2 0 0,-2 0 0,3 0 0,3 2 0,1 0 0,0 2 0,-4 2 0,-5-1 0,9-1 0,-7-2 0,-3 0 0,-3 0 0,-14 0 0,7 0 0,-7-2 0,1 0 0,0 0 0,7 0 0,1 0 0,5 0 0,-3 0 0,-3 0 0,4 0 0,6 0 0,5 0 0,6 2 0,-2 0 0,-1 1 0,-2-1 0,-4-2 0,-5 0 0,-3 0 0,-12 4 0,-3-2 0,-9 9 0,-15 2 0,0 0 0,-11 2 0,1-3 0,-3 3 0,3 2 0,7-6 0,6-3 0,6-7 0,-5 1 0,-4 2 0,-6 1 0,-3 2 0,-8 6 0,-1-3 0,-4 3 0,-9-4 0,2-4 0,-3-1 0,15-4 0,2 0 0,17 0 0,-8 0 0,4 0 0,-9 0 0,-4-2 0,0 0 0,5-1 0,2 1 0,-3 0 0,-3 0 0,-4-2 0,0-1 0,6 3 0,8 0 0,3-1 0,-6 2 0,-10-6 0,-6 6 0,2-3 0,9 4 0,4 0 0,-9 0 0,-7-1 0,-19-2 0,10 1 0,-13-1 0,16 5 0,-7 0 0,9 1 0,8-2 0,12-1 0,9 0 0,4 0 0,1 0 0,-3 0 0,-1 0 0,-2 0 0,6 3 0,-19-2 0,5 2 0,-29-3 0,14 0 0,2 0 0,13 0 0,13 0 0,3 0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7:14.381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0 282 18404,'86'0'0,"2"0"0,7 0 491,-18 0 1,3 0-165,-5-1 1,6 1 0,-7 1 32,-3 1 1,-4 1 130,5 0 1,0 1-439,-10 2 1,-4 0 517,35 0-571,-6 2 983,-25-4-217,16 1-692,-4 0-74,4-3 0,1 0 0,-1-2 0,-4-2 0,-7-1 0,-3-2 0,0 0 0,0 0 0,1-1 0,-2 1 0,-1-2 0,11-2 0,2 5 0,0-3 0,-10 3 0,-24 3 0,-12-4 0,-12 5 0,-3 0 0,-2 0 0,4-2 0,-1 0 0,-3 0 0,-2 1 0,-37-24 0,-3 3 0,-32-23 0,9 6 0,13 10 0,-1-1 0,-1 12 0,-6 1 0,-5 8 0,7 5 0,16 4 0,2 0 0,8 0 0,-20 0 0,-10 3 0,-20 10 0,-8 8 0,-1 7 0,7 1 0,7-7 0,8-8 0,3-4 0,-2-4 0,-9-3 0,-10 1 0,-2 1 0,3 1 0,11-1 0,0-3 0,12-2 0,-16 0 0,13 0 0,-4 0 0,16 0 0,0 0 0,17 0 0,-3 0 0,12 0 0,6 0 0,3 0 0,-10 2 0,-8 2 0,-14 4 0,2 3 0,5-1 0,10-2 0,9-4 0,0 1 0,-4 3 0,3 3 0,-11 4 0,9 0 0,0-3 0,8-3 0,2-1 0,4 0 0,1 3 0,0 2 0,1 2 0,0 5 0,-1 2 0,-1 3 0,1 0 0,2-3 0,4-2 0,4-3 0,2-3 0,5-5 0,5-3 0,6-4 0,12-2 0,2 0 0,13 0 0,-8-4 0,5-1 0,-14-3 0,4-1 0,-13 2 0,4 0 0,-11 1 0,2 2 0,-4 0 0,6-4 0,-2 1 0,-2-1 0,-4 1 0,-2 2 0,-6 1 0,-2-6 0,-22-5 0,-15-9 0,-23-4 0,0 3 0,-21-7 0,13 4 0,-12-9 0,7 0 0,10 2 0,6 0 0,9 3 0,4 3 0,7 4 0,8 5 0,3 6 0,9 8 0,1 0 0,-1 4 0,-4-3 0,-3-1 0,-1 2 0,8-1 0,3 5 0,6-2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7:19.649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643 361 24575,'-74'0'0,"-9"0"0,11 0 0,-27-1 0,48-1 0,-1-1 0,-38-8 0,31-4 0,22-1 0,18 3 0,13 2 0,32-3 0,53-4 0,-16 7 0,6 1 0,13-2 0,3 1 0,-2 0 0,-4 1 0,-14 2 0,-6 0 0,29-4 0,-48 7 0,-18 2 0,-20-5 0,-38-9 0,-13-3 0,-40-2 0,5 6 0,5 4 0,16 2 0,16 2 0,15 1 0,12 3 0,12 1 0,1 0 0,39 2 0,7-1 0,27 2 0,-13 0 0,-17-3 0,-20 0 0,-20-6 0,-31 6 0,-10-2 0,-43 5 0,11 3 0,-8 4 0,24 4 0,42-3 0,59-3 0,29-3 0,-1-2 0,9 0 0,5 0 0,10 0 0,-3 0-136,-11 0 1,-2 0 0,0 0 135,-2 0 0,-1 0 0,-2 0 0,21 0 0,-5 0 0,-17 1 0,-5 0 0,-13 1 0,-3 1 0,20 7 0,-29-1 0,-17 4 0,-39-5 406,-28 6-406,-5-5 0,-7 0 0,-5 2 0,-2 2 0,-11 1 0,1 1 0,11-2 0,4 0 0,-33 9 0,45-12 0,17-3 0,39-5 0,26 2 0,33 6 0,26 5 0,-1 0 0,-20-2 0,-27-5 0,-29-3 0,-54 7 0,-17 3 0,-39 11 0,34-9 0,1 5 0,38-14 0,9 1 0,40-6 0,50-2 0,-16-1 0,5-2 0,17-2 0,4-4 0,2-1 0,0-4 0,-9-2 0,-3-2 0,-13 0 0,-6 0 0,22-10 0,-35 7 0,-26 5 0,-19 2 0,-37-11 0,-17 3 0,-40-3 0,4 8 0,12 9 0,17 3 0,32 4 0,8 0 0,19 0 0,36 0 0,-2 0 0,19 0 0,-20 0 0,-17 0 0,1 0 0,-6 0 0,-3 0 0,-40-4 0,23 4 0,-21-3 0,71 3 0,-3 2 0,21 0 0,-28 0 0,-15 0 0,-9 0 0,-36 5 0,10-4 0,-30 4 0,19-7 0,1 0 0,10 0 0,6 0 0,11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17:24.265"/>
    </inkml:context>
    <inkml:brush xml:id="br0">
      <inkml:brushProperty name="width" value="0.35" units="cm"/>
      <inkml:brushProperty name="height" value="0.35" units="cm"/>
      <inkml:brushProperty name="color" value="#FFFEFF"/>
    </inkml:brush>
  </inkml:definitions>
  <inkml:trace contextRef="#ctx0" brushRef="#br0">1565 226 24575,'-77'2'0,"-1"0"0,1 0 0,0 0 0,-16 0 0,-3 1 0,23 1 0,-10 0 0,-5 0 0,4 0 0,11 0 0,-26-1 0,7 0 0,13 1 0,-2 0 0,9-1 0,10-2 0,8 0 0,-17 2 0,38 0 0,11-2 0,87-9 0,26 0 0,-8 1 0,7 1 0,-4 1 0,0 1 0,2 0 0,-1 0 0,-3-1 0,-2-1 0,-8 0 0,-3 0 0,-9-1 0,-4-1 0,34-3 0,-31 5 0,-23 3 0,-57 0 0,-43 2 0,-4 0 0,-7-1 0,-2 2 0,-2 0 0,-15 0 0,1 0 0,29-1 0,3-1 0,-11 0 0,5 0 0,-4-4 0,1 0 0,40 4 0,12-3 0,17 1 0,18-13 0,31-6 0,37-7 0,-30 15 0,4 1 0,2 2 0,-1 3 0,-4 1 0,-3 2 0,30-1 0,-30 4 0,-23 3 0,-15 0 0,-8 0 0,3 4 0,25 5 0,31 12 0,-21-7 0,7 0 0,30 8 0,8 0 0,3-1 0,3-1-207,-19-5 0,3-1 0,-1-1 207,-5-2 0,-1-2 0,-2-1 0,23 0 0,-6-1 0,-17-4 0,-7-1 0,23 0 0,-41-2 0,-31 1 0,-70 11 0,-26 1 310,13 1 1,-5 2-311,6-1 0,-1 1 0,-4 3 0,5 0 0,-16 10 0,13-3 0,54-18 0,8-5 0,58-39 0,-4 5 0,36-21 0,-33 21 0,-19 8 0,-17 8 0,-11 0 0,-17 3 0,-10-2 0,-5 2 0,0 1 0,11 3 0,9 3 0,70 2 0,-8 2 0,-5 1 0,2 0 0,20 0 0,-24 0 0,-11 0 0,-8 0 0,-27 0 0,-22-3 0,-42-3 0,-22-2 0,-3-1 0,22 4 0,26 2 0,19-1 0,13 1 0,51-12 0,8 3 0,40-7 0,-13 10 0,-29 0 0,-13 8 0,-28-2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41744FCC-C66A-AA07-9143-CD150D76EB9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B216B88-329C-25DB-DDA6-B6B27550FC6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E0270B2-8953-6C04-95D5-70AC78FDA003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143D4F7-4F6B-4F25-CBBA-9647D77FE64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37C38EC7-9608-D6BD-2583-2330CE907BC8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73E92FC-E8F0-D30E-577A-2EF968815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7ADCAAF6-1DE4-4756-83A7-CC4E62E21E68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>
            <a:extLst>
              <a:ext uri="{FF2B5EF4-FFF2-40B4-BE49-F238E27FC236}">
                <a16:creationId xmlns:a16="http://schemas.microsoft.com/office/drawing/2014/main" id="{83C7F1E5-E5F1-9542-F629-924E86DFC8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BD955F-9C2B-4599-83ED-7791A9B1D562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IN" altLang="en-US" sz="1400"/>
          </a:p>
        </p:txBody>
      </p:sp>
      <p:sp>
        <p:nvSpPr>
          <p:cNvPr id="9219" name="Rectangle 1">
            <a:extLst>
              <a:ext uri="{FF2B5EF4-FFF2-40B4-BE49-F238E27FC236}">
                <a16:creationId xmlns:a16="http://schemas.microsoft.com/office/drawing/2014/main" id="{6306C22F-587E-D493-A714-1B265E7234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E2B339E8-33BE-88C2-C136-92A765AF4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>
            <a:extLst>
              <a:ext uri="{FF2B5EF4-FFF2-40B4-BE49-F238E27FC236}">
                <a16:creationId xmlns:a16="http://schemas.microsoft.com/office/drawing/2014/main" id="{538DADC8-FBC3-2685-CAA8-2B7CA15133C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FA6C58-198A-4BAA-B8B8-02337BE41BDC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IN" altLang="en-US" sz="1400"/>
          </a:p>
        </p:txBody>
      </p:sp>
      <p:sp>
        <p:nvSpPr>
          <p:cNvPr id="25603" name="Rectangle 1">
            <a:extLst>
              <a:ext uri="{FF2B5EF4-FFF2-40B4-BE49-F238E27FC236}">
                <a16:creationId xmlns:a16="http://schemas.microsoft.com/office/drawing/2014/main" id="{A6852108-F4B0-68EA-BB9B-E0248EFB43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C168C330-7EAB-93FB-29F4-5D44844AA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49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74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069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33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553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B8648C64-5B94-6E03-28EF-FDA0C2D4A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9C603-631B-C24F-9737-9B40216D44DD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7BD445B8-F8BF-EB8F-CD08-486687ADBE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404CF9E1-FEDC-8BCF-F527-21B681FCF0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501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2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5179B6FA-D851-1D48-6DD0-13AC1AAB9CF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D3FAC19-E73F-FE42-B7E7-C53DC574CC2C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A389B94C-E7F7-031E-B208-D5E84D6E9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FD6CB623-5B01-F1C9-67F1-C520F9ACD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082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31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276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573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633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884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30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4D79E555-CBEC-5B26-7C07-ECC43E849E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2DF505-8411-4B9B-872A-D95225C29F53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IN" altLang="en-US" sz="1400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E8EE0E5D-2BDE-387C-77EA-E5030A5E4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B79D0D33-CDB4-CE8B-1D5B-47AFCBD73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642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0A147DDC-566B-B3D0-69C3-716804151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380052-898B-442D-91D4-17F9160E5C35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IN" altLang="en-US" sz="1400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639CAAC5-19F5-2E86-73B5-4597A8770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C21F643B-5D86-20F0-2A86-477BB9314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46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>
            <a:extLst>
              <a:ext uri="{FF2B5EF4-FFF2-40B4-BE49-F238E27FC236}">
                <a16:creationId xmlns:a16="http://schemas.microsoft.com/office/drawing/2014/main" id="{F4A1F253-A737-7E2D-3B40-947B884A539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852E11-7EBE-4957-BB1F-5F84C15332E5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IN" altLang="en-US" sz="1400"/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1F4CA495-2AB8-D020-94F7-D289DCBAE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13167721-D62D-298B-9999-0DCEDD24A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>
            <a:extLst>
              <a:ext uri="{FF2B5EF4-FFF2-40B4-BE49-F238E27FC236}">
                <a16:creationId xmlns:a16="http://schemas.microsoft.com/office/drawing/2014/main" id="{D789B412-8F37-EF50-3144-CBCA3AF8CE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EA6F9B-C016-4E8B-9491-DFA79E3FA82F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IN" altLang="en-US" sz="1400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99A06F1B-31AB-F416-2C7F-452E71BFEC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CB0265E1-44EE-0066-311C-A53D52B01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>
            <a:extLst>
              <a:ext uri="{FF2B5EF4-FFF2-40B4-BE49-F238E27FC236}">
                <a16:creationId xmlns:a16="http://schemas.microsoft.com/office/drawing/2014/main" id="{5A0D1C4F-96AD-DE60-94D2-73F64C99D1C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C0CBAE-CAD9-43ED-B1EF-4B76A2A3EB76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IN" altLang="en-US" sz="1400"/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AE9554F2-B998-0D6F-B836-949AC8057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E67113D6-5691-9C7C-C3CC-DC22C5173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ADAF8735-91A5-A986-D925-6472A3C889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61FA49-94CC-4F67-A6B2-6A876488C541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IN" altLang="en-US" sz="1400"/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3F5CC7E1-00C6-FE65-BBD6-E36454078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5600DBE-DE98-C5FE-41AF-D9F29287F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6C5CE99B-8A04-EE2F-EC9A-4C2BF0856D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296D9E-769A-BA42-BAD6-D614ED94F4FE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0DF47D16-3D99-5255-9147-272A12E8FE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C40BC8DD-77A3-7A9B-A43E-28973D82F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6C5CE99B-8A04-EE2F-EC9A-4C2BF0856D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296D9E-769A-BA42-BAD6-D614ED94F4FE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0DF47D16-3D99-5255-9147-272A12E8FE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C40BC8DD-77A3-7A9B-A43E-28973D82F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88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F8DA57C8-5B66-3BAE-B909-C1B78A27051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D6080B-C38D-FA47-9FF2-68680407375C}" type="slidenum">
              <a:rPr lang="en-IN" altLang="en-US" sz="1400" smtClean="0">
                <a:ea typeface="DejaVu Sans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IN" altLang="en-US" sz="1400">
              <a:ea typeface="DejaVu Sans" charset="0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62C7AB50-7C31-BC27-BED5-8FE70CABA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8F07374C-6D4B-A6DB-6FF7-E4D07E514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0A147DDC-566B-B3D0-69C3-71680415128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380052-898B-442D-91D4-17F9160E5C35}" type="slidenum">
              <a:rPr lang="en-IN" altLang="en-US" sz="1400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IN" altLang="en-US" sz="1400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639CAAC5-19F5-2E86-73B5-4597A8770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C21F643B-5D86-20F0-2A86-477BB9314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10739" cy="7578343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A2AC04-5539-43A9-8AE6-18DC048C9303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2FD779-37D9-4860-9CAC-2C06F44892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671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05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880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9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35BAE-D4D5-4072-87DF-C164A13377FF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E0B79-D935-4F50-97E7-B0982E91D7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59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9B308C-8F48-4C6F-878C-8ACBD413F270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E7A8D-21D4-450F-B31F-29F10B7ED6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898C24-B5B5-4158-A0F6-93B9EB5A87E5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0ABD9-81C5-44FA-9119-D03C4A33AC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DF6239-3C77-48FF-B425-73891421F1DF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D8418-9EE5-42AA-9862-ECE4C98B90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3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49B100-5258-40F7-A3D5-9C573FA09D89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EC174A-7104-425F-ACAD-D9271FDC0FD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6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ED60CA-4DEE-4AE5-8B85-E4B9C967A2F4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A382C4-E487-431C-BC82-9B555E63C7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2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369C00-DC49-4C5B-944B-41EDB0A93F93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94FFDF-962E-4726-BC2A-CF6DA62E495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9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A97BEE-2E4E-4B21-9E03-88A06DB52BD2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31E10-D2FD-4EDC-8B6B-B9B4C977B2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0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86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10740" cy="7578343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4D9CB60-DE92-4C53-90F2-83E55A23B56A}" type="datetimeFigureOut">
              <a:rPr lang="en-US" smtClean="0"/>
              <a:pPr>
                <a:defRPr/>
              </a:pPr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D5DDAC3F-372C-43FA-A947-A7DB80FEB7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168459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3537426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9F6E9FB0-ECF1-C7C6-085F-1665B7214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070975" cy="54673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Devanshu Mahapatra(20104036)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Athul</a:t>
            </a: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Nair(20104048)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Subhashish Mahapatra(20104049)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Roshna</a:t>
            </a: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Sangle</a:t>
            </a:r>
            <a:endParaRPr lang="en-IN" altLang="en-US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681D2848-E9CB-FF27-B92A-A994C7E9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88"/>
            <a:ext cx="9936162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90F398-E1EB-DE78-E8D6-92F14C0340A4}"/>
              </a:ext>
            </a:extLst>
          </p:cNvPr>
          <p:cNvCxnSpPr/>
          <p:nvPr/>
        </p:nvCxnSpPr>
        <p:spPr>
          <a:xfrm>
            <a:off x="0" y="1743075"/>
            <a:ext cx="10080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92A449-70DF-2EA2-05B9-E08672EBC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7" b="34759"/>
          <a:stretch/>
        </p:blipFill>
        <p:spPr>
          <a:xfrm>
            <a:off x="3182924" y="2290868"/>
            <a:ext cx="4211662" cy="1323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EBC86-C339-E3D7-F468-B6EB2E0B7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81" y="2119481"/>
            <a:ext cx="1495256" cy="14952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BFCD9D90-F26B-8180-8327-8F130A572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174"/>
            <a:ext cx="9070975" cy="7985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7. Block Diagram </a:t>
            </a:r>
            <a:r>
              <a:rPr lang="en-IN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( System Flow)</a:t>
            </a:r>
            <a:endParaRPr lang="en-IN" alt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AB3B9A6-3D81-1C87-32AD-6DE701C4C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94034-4E11-67FC-DDD7-19C44D5A5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755501"/>
            <a:ext cx="6480720" cy="67579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8.1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49402-8531-F07E-0760-43752BEA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4" y="1812627"/>
            <a:ext cx="6660072" cy="3934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D56E7D-F632-6F88-F5B2-CA224B062C0A}"/>
                  </a:ext>
                </a:extLst>
              </p14:cNvPr>
              <p14:cNvContentPartPr/>
              <p14:nvPr/>
            </p14:nvContentPartPr>
            <p14:xfrm>
              <a:off x="3514179" y="1998423"/>
              <a:ext cx="856080" cy="18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D56E7D-F632-6F88-F5B2-CA224B062C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1539" y="1935783"/>
                <a:ext cx="981720" cy="31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8.2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EA1D2-4B91-A757-AB95-6551C09DA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4" y="1837904"/>
            <a:ext cx="6216614" cy="4645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1153FA-B82D-F7CB-5189-96CE2FF2B805}"/>
                  </a:ext>
                </a:extLst>
              </p14:cNvPr>
              <p14:cNvContentPartPr/>
              <p14:nvPr/>
            </p14:nvContentPartPr>
            <p14:xfrm>
              <a:off x="3390699" y="2023623"/>
              <a:ext cx="840240" cy="7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1153FA-B82D-F7CB-5189-96CE2FF2B8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7699" y="1960983"/>
                <a:ext cx="965880" cy="1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123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8.3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DB9C9-3E1E-F42D-EEE7-3854568F6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1460920"/>
            <a:ext cx="6772674" cy="5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FF032A-0CAD-3359-F45F-C9743E720CBC}"/>
                  </a:ext>
                </a:extLst>
              </p14:cNvPr>
              <p14:cNvContentPartPr/>
              <p14:nvPr/>
            </p14:nvContentPartPr>
            <p14:xfrm>
              <a:off x="3497619" y="1677663"/>
              <a:ext cx="739440" cy="9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FF032A-0CAD-3359-F45F-C9743E720C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4619" y="1614663"/>
                <a:ext cx="86508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9727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8.4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B2C0E-76E4-2EC3-E104-CFE62BE21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6" y="1428850"/>
            <a:ext cx="6336704" cy="5052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2CC0FE-9936-0E8E-071E-BA05F94AE9FF}"/>
                  </a:ext>
                </a:extLst>
              </p14:cNvPr>
              <p14:cNvContentPartPr/>
              <p14:nvPr/>
            </p14:nvContentPartPr>
            <p14:xfrm>
              <a:off x="3366939" y="1649583"/>
              <a:ext cx="748800" cy="8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2CC0FE-9936-0E8E-071E-BA05F94AE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3939" y="1586583"/>
                <a:ext cx="87444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427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8.5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08DA7-0132-E431-0558-63ACC2186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0" y="1493837"/>
            <a:ext cx="7359034" cy="4176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1B292B-144D-D69F-E6C4-45E1C6A22F3A}"/>
                  </a:ext>
                </a:extLst>
              </p14:cNvPr>
              <p14:cNvContentPartPr/>
              <p14:nvPr/>
            </p14:nvContentPartPr>
            <p14:xfrm>
              <a:off x="3312939" y="1686663"/>
              <a:ext cx="959400" cy="20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1B292B-144D-D69F-E6C4-45E1C6A22F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939" y="1623663"/>
                <a:ext cx="1085040" cy="3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102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8.6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67218-A141-781A-5050-8D4E5D81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90" y="1563688"/>
            <a:ext cx="7199493" cy="4086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B61E08-5EAE-31BC-28C7-F75546FE30F8}"/>
                  </a:ext>
                </a:extLst>
              </p14:cNvPr>
              <p14:cNvContentPartPr/>
              <p14:nvPr/>
            </p14:nvContentPartPr>
            <p14:xfrm>
              <a:off x="3301059" y="1801143"/>
              <a:ext cx="761400" cy="15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B61E08-5EAE-31BC-28C7-F75546FE30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8419" y="1738143"/>
                <a:ext cx="887040" cy="2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1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3F7D307-281F-E5E5-6CCC-ED5C95B59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065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8.7 Use Case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5F614D8-885B-33DD-DE9A-0228431C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563688"/>
            <a:ext cx="907097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1079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</a:pPr>
            <a:endParaRPr lang="en-IN" altLang="en-US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ECE80-F8A2-0535-D120-C86C1D304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0" y="1858975"/>
            <a:ext cx="6768752" cy="3841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37C43A-D7A0-F647-0153-8664FD13B46B}"/>
                  </a:ext>
                </a:extLst>
              </p14:cNvPr>
              <p14:cNvContentPartPr/>
              <p14:nvPr/>
            </p14:nvContentPartPr>
            <p14:xfrm>
              <a:off x="3305379" y="2057823"/>
              <a:ext cx="918000" cy="15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37C43A-D7A0-F647-0153-8664FD13B4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2739" y="1994823"/>
                <a:ext cx="1043640" cy="2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272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-126847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9. Technology Stack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84031E7-EA01-E370-6946-796C91EEC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750" y="3500733"/>
            <a:ext cx="6861677" cy="401725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Used: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AutoNum type="alphaUcPeriod"/>
              <a:defRPr/>
            </a:pPr>
            <a:r>
              <a:rPr lang="en-IN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[For Images]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Cloud Developer Tools [For authentication and sending mails]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[For Entertainment]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WeatherAPI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312EBD-9C0B-55A5-F41D-D205C765B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879781"/>
            <a:ext cx="7056784" cy="262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F21FCF0-192C-AC5D-1E54-990FA59A6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17" y="3542419"/>
            <a:ext cx="2222555" cy="338437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MERN Stack: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AutoNum type="alphaU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ReactJS </a:t>
            </a:r>
          </a:p>
          <a:p>
            <a:pPr marL="566737" indent="-457200">
              <a:lnSpc>
                <a:spcPct val="150000"/>
              </a:lnSpc>
              <a:spcAft>
                <a:spcPts val="1413"/>
              </a:spcAft>
              <a:buAutoNum type="alphaU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E7AB6-5682-0ACF-BAB4-B4534258E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56" y="5624848"/>
            <a:ext cx="3445169" cy="515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76826-30B4-75E9-6729-B0B7F418D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372" y="4211885"/>
            <a:ext cx="749300" cy="74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E98C8-35EA-4F0A-34BC-D9F54F17E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022" y="6206936"/>
            <a:ext cx="1440730" cy="71593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B2F4DF-9D56-7600-67C0-DF6B7950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84" y="6882989"/>
            <a:ext cx="13589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10. Suggestions In Review 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15D8B7-4F59-EDCE-EE80-E6632B313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2" y="1475581"/>
            <a:ext cx="9070975" cy="49895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paper to be published after App Development</a:t>
            </a: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Scalability for future prospects</a:t>
            </a: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91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DA6217A2-3D68-6509-5101-CD8833B3C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144463"/>
            <a:ext cx="90709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Contents</a:t>
            </a:r>
            <a:endParaRPr lang="en-I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743BAD6-A724-E362-A04E-33610CB0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" y="990599"/>
            <a:ext cx="9323388" cy="667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703020202090204" pitchFamily="34" charset="0"/>
              </a:defRPr>
            </a:lvl9pPr>
          </a:lstStyle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Introduction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Objectives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Scope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Literature Survey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Proposed System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Project Outcomes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Block Diagram 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Use Case/DFD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t>Technology Stack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203030804020204" pitchFamily="34" charset="0"/>
                <a:cs typeface="DejaVu Sans" panose="020B0203030804020204" pitchFamily="34" charset="0"/>
              </a:rPr>
              <a:t>Suggestions in Review-1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203030804020204" pitchFamily="34" charset="0"/>
                <a:cs typeface="DejaVu Sans" panose="020B0203030804020204" pitchFamily="34" charset="0"/>
              </a:rPr>
              <a:t>Result and Discussion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203030804020204" pitchFamily="34" charset="0"/>
                <a:cs typeface="DejaVu Sans" panose="020B0203030804020204" pitchFamily="34" charset="0"/>
              </a:rPr>
              <a:t>Conclusion and Future Scope</a:t>
            </a:r>
          </a:p>
          <a:p>
            <a:pPr eaLnBrk="1" hangingPunct="1"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r>
              <a:rPr lang="en-I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 panose="020B0203030804020204" pitchFamily="34" charset="0"/>
                <a:cs typeface="DejaVu Sans" panose="020B0203030804020204" pitchFamily="34" charset="0"/>
              </a:rPr>
              <a:t>References</a:t>
            </a:r>
            <a:endParaRPr lang="en-I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  <a:p>
            <a:pPr eaLnBrk="1" hangingPunct="1">
              <a:lnSpc>
                <a:spcPct val="15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endParaRPr lang="en-I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  <a:p>
            <a:pPr eaLnBrk="1" hangingPunct="1">
              <a:lnSpc>
                <a:spcPct val="200000"/>
              </a:lnSpc>
              <a:spcAft>
                <a:spcPts val="1413"/>
              </a:spcAft>
              <a:buClr>
                <a:srgbClr val="000000"/>
              </a:buClr>
              <a:buSzPct val="45000"/>
              <a:buFont typeface="Wingdings" pitchFamily="2" charset="2"/>
              <a:buChar char=""/>
            </a:pPr>
            <a:endParaRPr lang="en-I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E5FFE-72D6-6683-AFDB-86007BFFB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8" y="1563688"/>
            <a:ext cx="9517162" cy="48084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144" y="6588149"/>
            <a:ext cx="26642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359623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144" y="6588149"/>
            <a:ext cx="2880320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Sign 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B8F5C-CF52-4137-C436-A0B8F85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3" y="1536230"/>
            <a:ext cx="9428986" cy="47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71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048" y="6660157"/>
            <a:ext cx="44644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Forgot Password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42B46-A662-20B0-9353-48A31F8A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3" y="1563687"/>
            <a:ext cx="9659685" cy="48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27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52" y="6660157"/>
            <a:ext cx="44644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693F0-5669-5C1D-2035-EE90B4281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5" y="1594443"/>
            <a:ext cx="9598811" cy="48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088" y="6660157"/>
            <a:ext cx="44644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Profile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CEE4F-E6ED-1353-5D9B-996B51CA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" y="1563688"/>
            <a:ext cx="9449477" cy="49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088" y="6660157"/>
            <a:ext cx="44644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Friends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EC572-3FAE-C509-145F-89F0CF5E8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5" y="1475581"/>
            <a:ext cx="960053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22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11. Results and Discussions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EAA86C-2E2E-2DE7-C7F3-A50FEDD01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088" y="6660157"/>
            <a:ext cx="4464496" cy="52588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Weather Info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EC572-3FAE-C509-145F-89F0CF5E8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9" y="1299800"/>
            <a:ext cx="9600535" cy="504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FB0E84-D2DA-C359-0898-653D79FE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4" y="1563688"/>
            <a:ext cx="960053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212FB2C8-DC91-5E4A-DC7C-E9C1C12C4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12. Conclusion and Future Scope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C15D8B7-4F59-EDCE-EE80-E6632B313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2" y="1475581"/>
            <a:ext cx="9070975" cy="49895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>
              <a:lnSpc>
                <a:spcPct val="93000"/>
              </a:lnSpc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Entitled “</a:t>
            </a:r>
            <a:r>
              <a:rPr lang="en-IN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SocioReact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developed using ReactJs, Express JS, Node JS and MongoDB as database. This Project covers all the basic requirements of users.</a:t>
            </a:r>
          </a:p>
          <a:p>
            <a:pPr marL="109537" indent="0">
              <a:lnSpc>
                <a:spcPct val="93000"/>
              </a:lnSpc>
              <a:spcAft>
                <a:spcPts val="1413"/>
              </a:spcAft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refers to the means of interactions among people in which they create, share, and/or exchange information and ideas in virtual communities and networks and also it has become the most effective platform for the entertainment and business purpose.</a:t>
            </a:r>
          </a:p>
          <a:p>
            <a:pPr marL="109537" indent="0">
              <a:lnSpc>
                <a:spcPct val="93000"/>
              </a:lnSpc>
              <a:spcAft>
                <a:spcPts val="1413"/>
              </a:spcAft>
              <a:defRPr/>
            </a:pPr>
            <a:r>
              <a:rPr lang="en-IN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SocioReact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also be  helpful for students in various fields such as gaining knowledge, getting various ideas about ongoing activities all over the world, reaching out towards large audiences, etc.</a:t>
            </a: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1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F82EF9BD-68AC-8719-E755-182E559FB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Reference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1D8DB30-7FE6-10B5-E7FC-5AF9B46F9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" y="1563688"/>
            <a:ext cx="9070975" cy="471090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Review of Facebook Research in the Social Sciences</a:t>
            </a:r>
            <a:b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https://pubmed.ncbi.nlm.nih.gov/26168459/</a:t>
            </a: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Robert E Wilson 1, Samuel D Gosling , Lindsay T Graham.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Academic Usage of Social Networking Sites</a:t>
            </a:r>
            <a:b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https://www.researchgate.net/publication/335374266</a:t>
            </a: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IN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R.Subramani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Udemy - UDEMY - Build Facebook clone with REACT JS AND THE MERN STACK 2022  [</a:t>
            </a:r>
            <a:r>
              <a:rPr lang="en-IN" alt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IN" altLang="en-US" sz="2400" u="sng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www.udemy.com</a:t>
            </a:r>
            <a:r>
              <a:rPr lang="en-IN" alt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/course/build-facebook-clone-and-master-react-js-mern-stack-2022</a:t>
            </a:r>
            <a:r>
              <a:rPr lang="en-I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/]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Use MERN Stack: A Complete Guide [</a:t>
            </a:r>
            <a:r>
              <a:rPr lang="en-IN" alt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IN" altLang="en-US" sz="2400" u="sng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www.mongodb.com</a:t>
            </a:r>
            <a:r>
              <a:rPr lang="en-IN" alt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/languages/</a:t>
            </a:r>
            <a:r>
              <a:rPr lang="en-IN" altLang="en-US" sz="2400" u="sng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mern</a:t>
            </a:r>
            <a:r>
              <a:rPr lang="en-IN" altLang="en-US" sz="24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-stack-tutorial</a:t>
            </a:r>
            <a:r>
              <a:rPr lang="en-I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endParaRPr lang="en-I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endParaRPr lang="en-I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lnSpc>
                <a:spcPct val="93000"/>
              </a:lnSpc>
              <a:spcAft>
                <a:spcPts val="1413"/>
              </a:spcAft>
              <a:defRPr/>
            </a:pPr>
            <a:endParaRPr lang="en-I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AutoNum type="arabicPeriod"/>
              <a:defRPr/>
            </a:pPr>
            <a:endParaRPr lang="en-I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1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>
            <a:extLst>
              <a:ext uri="{FF2B5EF4-FFF2-40B4-BE49-F238E27FC236}">
                <a16:creationId xmlns:a16="http://schemas.microsoft.com/office/drawing/2014/main" id="{636F53E3-A038-EC5E-F458-C06EBD61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3057525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1680" rIns="0" bIns="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IN" altLang="en-US" sz="36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Thank You...!!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E3BB723E-9D5D-44FA-046F-A9485A283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1. Introduction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343A186-8AA3-0DEF-DD3C-B5FE3BF8F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72" y="1563688"/>
            <a:ext cx="9070975" cy="538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1240" rIns="0" bIns="0"/>
          <a:lstStyle>
            <a:lvl1pPr marL="450850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935038" indent="-342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SocioReact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web based Application, which is mainly developed in </a:t>
            </a:r>
            <a:r>
              <a:rPr lang="en-IN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(Framework of JS).</a:t>
            </a:r>
          </a:p>
          <a:p>
            <a:pPr eaLnBrk="1" hangingPunct="1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website allows people to create, share or exchange information, pictures and videos in an user friendly manner.</a:t>
            </a:r>
          </a:p>
          <a:p>
            <a:pPr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establish a network among the people residing in all over the world. All the information can be easily accessed and shared among the people in a secure manner.</a:t>
            </a:r>
          </a:p>
          <a:p>
            <a:pPr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service helps to make your social life and that of your friends, more active and stimulating. </a:t>
            </a:r>
          </a:p>
          <a:p>
            <a:pPr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</a:pPr>
            <a:r>
              <a:rPr lang="en-IN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SocioReact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help you maintain both existing relationships and establish new one’s by reaching out to people you have never met before.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62A9999D-7CBA-5771-E00D-867C0197D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2. Objectives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121FA4E-DD8E-2746-68D7-2DFFFA8A0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90" y="1475581"/>
            <a:ext cx="9070975" cy="590465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a search functionality through which people can easily search the entire network.</a:t>
            </a:r>
          </a:p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Send, Accept and Reject Friend Request between users.</a:t>
            </a:r>
          </a:p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display a public profile having social, professional and personal information.</a:t>
            </a:r>
          </a:p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ease of editing profile 24/7.</a:t>
            </a:r>
          </a:p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chat functionality with sending/receiving of messages. [Future Objective]</a:t>
            </a:r>
          </a:p>
          <a:p>
            <a:pPr marL="452437" indent="-3429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easy way of posting and sharing of Images, Text or any other media on network.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159579B3-9DE4-879C-560E-224676512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3. Scope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12C1D96-8A2E-1F3C-601F-68D3485F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768475"/>
            <a:ext cx="9217594" cy="539573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deploy adaptable real-life applicable model.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easy way of posting and sharing of Images, Text or any other media on network. 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people find similar interests.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future scope, we will be adding: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Wingdings" pitchFamily="2" charset="2"/>
              <a:buChar char="Ø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Functionality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Wingdings" pitchFamily="2" charset="2"/>
              <a:buChar char="Ø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Interface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Wingdings" pitchFamily="2" charset="2"/>
              <a:buChar char="Ø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implementation.</a:t>
            </a: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Wingdings" pitchFamily="2" charset="2"/>
              <a:buChar char="Ø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API Integration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8AFC5C1D-705C-F78E-8FD3-2051770C7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2" y="-10859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4.1 Literature Survey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22B0B-34B2-4D5E-4B43-4CBD35D76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4" y="1043533"/>
            <a:ext cx="9661655" cy="543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8AFC5C1D-705C-F78E-8FD3-2051770C7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2" y="-10859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4.2 Literature Survey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B791D-A6AB-02BE-02F6-059BF709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1" y="1153468"/>
            <a:ext cx="9460212" cy="53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8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F42AE71F-3425-36C4-E92D-0F699ABC4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5. </a:t>
            </a:r>
            <a:r>
              <a:rPr lang="en-I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t>Proposed System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altLang="en-US" sz="3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AD1665-2C63-E75A-FD57-9EF5C8A5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92" y="1285080"/>
            <a:ext cx="9070975" cy="498951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Searching Facilities Based on various factors such as Users,                                          Posts, Shares, etc.</a:t>
            </a: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Facility such as Google mail facility.</a:t>
            </a: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Authorised Users can login, access and edit their profile.</a:t>
            </a: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like, comment, share the required posts.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Add, Follow or Remove Friends.</a:t>
            </a: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Chat Facilities. [Future Implementation]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daily News update section to keep users informed regarding general news. [Future Implementation]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Video Chat Functionality. [Future Implementation]</a:t>
            </a:r>
          </a:p>
          <a:p>
            <a:pPr marL="566737" indent="-457200">
              <a:lnSpc>
                <a:spcPct val="93000"/>
              </a:lnSpc>
              <a:spcAft>
                <a:spcPts val="1413"/>
              </a:spcAft>
              <a:buFont typeface="+mj-lt"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buFont typeface="+mj-lt"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F82EF9BD-68AC-8719-E755-182E559FB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01625"/>
            <a:ext cx="9070975" cy="12620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316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alt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DejaVu Sans" charset="0"/>
              </a:rPr>
              <a:t>6. Outcome of Project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395E184-2476-B500-D789-3B9A4D69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7" y="1563688"/>
            <a:ext cx="9070975" cy="471090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21240" rIns="0" bIns="0"/>
          <a:lstStyle>
            <a:lvl1pPr marL="430213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109537" indent="0" eaLnBrk="1" fontAlgn="auto" hangingPunct="1">
              <a:lnSpc>
                <a:spcPct val="93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login, If in case they Forget their password they can reset their credential through forgot password option.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search anyone’s profile and follow/send them a friend request.</a:t>
            </a: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chat with other people in real time privately or publicly.</a:t>
            </a:r>
          </a:p>
          <a:p>
            <a:pPr marL="109537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6737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13"/>
              </a:spcAft>
              <a:buFontTx/>
              <a:buAutoNum type="arabicPeriod"/>
              <a:defRPr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{6EBFF199-F383-9540-8EB9-189B50D024BD}tf10001060_mac</Template>
  <TotalTime>1434</TotalTime>
  <Words>872</Words>
  <Application>Microsoft Macintosh PowerPoint</Application>
  <PresentationFormat>Custom</PresentationFormat>
  <Paragraphs>148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 b</dc:creator>
  <cp:lastModifiedBy>Devanshu Mahapatra</cp:lastModifiedBy>
  <cp:revision>42</cp:revision>
  <cp:lastPrinted>1601-01-01T00:00:00Z</cp:lastPrinted>
  <dcterms:created xsi:type="dcterms:W3CDTF">2017-10-25T08:22:14Z</dcterms:created>
  <dcterms:modified xsi:type="dcterms:W3CDTF">2022-10-14T05:42:15Z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